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6858000" cy="9906000" type="A4"/>
  <p:notesSz cx="9715500" cy="14401800"/>
  <p:defaultTextStyle>
    <a:defPPr>
      <a:defRPr lang="fr-FR"/>
    </a:defPPr>
    <a:lvl1pPr marL="0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1pPr>
    <a:lvl2pPr marL="317800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2pPr>
    <a:lvl3pPr marL="635599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3pPr>
    <a:lvl4pPr marL="953399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4pPr>
    <a:lvl5pPr marL="1271199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5pPr>
    <a:lvl6pPr marL="1588999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6pPr>
    <a:lvl7pPr marL="1906798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7pPr>
    <a:lvl8pPr marL="2224598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8pPr>
    <a:lvl9pPr marL="2542398" algn="l" defTabSz="635599" rtl="0" eaLnBrk="1" latinLnBrk="0" hangingPunct="1">
      <a:defRPr sz="12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81" userDrawn="1">
          <p15:clr>
            <a:srgbClr val="A4A3A4"/>
          </p15:clr>
        </p15:guide>
        <p15:guide id="2" pos="15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FF5050"/>
    <a:srgbClr val="F9B8B4"/>
    <a:srgbClr val="FFDCDD"/>
    <a:srgbClr val="525252"/>
    <a:srgbClr val="E4E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3222" y="90"/>
      </p:cViewPr>
      <p:guideLst>
        <p:guide orient="horz" pos="1981"/>
        <p:guide pos="15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722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03863" y="0"/>
            <a:ext cx="4210050" cy="722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F4715-FCA3-4536-B304-890DB60572A1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175000" y="1800225"/>
            <a:ext cx="3365500" cy="4860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71550" y="6931025"/>
            <a:ext cx="7772400" cy="56705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3679488"/>
            <a:ext cx="4210050" cy="722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03863" y="13679488"/>
            <a:ext cx="4210050" cy="722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BF052-1AFA-43B6-985D-D96A63F056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02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BF052-1AFA-43B6-985D-D96A63F0564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035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ABF052-1AFA-43B6-985D-D96A63F0564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6355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002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A71EB-47A1-00EA-2577-CD934C43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214428-6E4F-7A2C-5BEB-098E8545DD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73EEE5-6782-4DDC-2D8C-7F928A13C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E59134-78B1-5F4F-5E71-C049D557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BF052-1AFA-43B6-985D-D96A63F0564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287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685" y="3070860"/>
            <a:ext cx="5833110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372" y="5547360"/>
            <a:ext cx="48037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1076" y="985151"/>
            <a:ext cx="671905" cy="698525"/>
          </a:xfrm>
        </p:spPr>
        <p:txBody>
          <a:bodyPr lIns="0" tIns="0" rIns="0" bIns="0"/>
          <a:lstStyle>
            <a:lvl1pPr>
              <a:defRPr sz="4539" b="1" i="0">
                <a:solidFill>
                  <a:srgbClr val="FF505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1076" y="985151"/>
            <a:ext cx="671905" cy="698525"/>
          </a:xfrm>
        </p:spPr>
        <p:txBody>
          <a:bodyPr lIns="0" tIns="0" rIns="0" bIns="0"/>
          <a:lstStyle>
            <a:lvl1pPr>
              <a:defRPr sz="4539" b="1" i="0">
                <a:solidFill>
                  <a:srgbClr val="FF505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24" y="2278380"/>
            <a:ext cx="29851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178" y="2278380"/>
            <a:ext cx="29851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1076" y="985151"/>
            <a:ext cx="671905" cy="698525"/>
          </a:xfrm>
        </p:spPr>
        <p:txBody>
          <a:bodyPr lIns="0" tIns="0" rIns="0" bIns="0"/>
          <a:lstStyle>
            <a:lvl1pPr>
              <a:defRPr sz="4539" b="1" i="0">
                <a:solidFill>
                  <a:srgbClr val="FF505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1076" y="985151"/>
            <a:ext cx="671905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FF505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24" y="2278380"/>
            <a:ext cx="61762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3244" y="9212580"/>
            <a:ext cx="2195994" cy="192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24" y="9212580"/>
            <a:ext cx="1578371" cy="192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0987" y="9212580"/>
            <a:ext cx="1578371" cy="192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14462">
        <a:defRPr>
          <a:latin typeface="+mn-lt"/>
          <a:ea typeface="+mn-ea"/>
          <a:cs typeface="+mn-cs"/>
        </a:defRPr>
      </a:lvl2pPr>
      <a:lvl3pPr marL="628924">
        <a:defRPr>
          <a:latin typeface="+mn-lt"/>
          <a:ea typeface="+mn-ea"/>
          <a:cs typeface="+mn-cs"/>
        </a:defRPr>
      </a:lvl3pPr>
      <a:lvl4pPr marL="943386">
        <a:defRPr>
          <a:latin typeface="+mn-lt"/>
          <a:ea typeface="+mn-ea"/>
          <a:cs typeface="+mn-cs"/>
        </a:defRPr>
      </a:lvl4pPr>
      <a:lvl5pPr marL="1257849">
        <a:defRPr>
          <a:latin typeface="+mn-lt"/>
          <a:ea typeface="+mn-ea"/>
          <a:cs typeface="+mn-cs"/>
        </a:defRPr>
      </a:lvl5pPr>
      <a:lvl6pPr marL="1572311">
        <a:defRPr>
          <a:latin typeface="+mn-lt"/>
          <a:ea typeface="+mn-ea"/>
          <a:cs typeface="+mn-cs"/>
        </a:defRPr>
      </a:lvl6pPr>
      <a:lvl7pPr marL="1886773">
        <a:defRPr>
          <a:latin typeface="+mn-lt"/>
          <a:ea typeface="+mn-ea"/>
          <a:cs typeface="+mn-cs"/>
        </a:defRPr>
      </a:lvl7pPr>
      <a:lvl8pPr marL="2201235">
        <a:defRPr>
          <a:latin typeface="+mn-lt"/>
          <a:ea typeface="+mn-ea"/>
          <a:cs typeface="+mn-cs"/>
        </a:defRPr>
      </a:lvl8pPr>
      <a:lvl9pPr marL="251569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4462">
        <a:defRPr>
          <a:latin typeface="+mn-lt"/>
          <a:ea typeface="+mn-ea"/>
          <a:cs typeface="+mn-cs"/>
        </a:defRPr>
      </a:lvl2pPr>
      <a:lvl3pPr marL="628924">
        <a:defRPr>
          <a:latin typeface="+mn-lt"/>
          <a:ea typeface="+mn-ea"/>
          <a:cs typeface="+mn-cs"/>
        </a:defRPr>
      </a:lvl3pPr>
      <a:lvl4pPr marL="943386">
        <a:defRPr>
          <a:latin typeface="+mn-lt"/>
          <a:ea typeface="+mn-ea"/>
          <a:cs typeface="+mn-cs"/>
        </a:defRPr>
      </a:lvl4pPr>
      <a:lvl5pPr marL="1257849">
        <a:defRPr>
          <a:latin typeface="+mn-lt"/>
          <a:ea typeface="+mn-ea"/>
          <a:cs typeface="+mn-cs"/>
        </a:defRPr>
      </a:lvl5pPr>
      <a:lvl6pPr marL="1572311">
        <a:defRPr>
          <a:latin typeface="+mn-lt"/>
          <a:ea typeface="+mn-ea"/>
          <a:cs typeface="+mn-cs"/>
        </a:defRPr>
      </a:lvl6pPr>
      <a:lvl7pPr marL="1886773">
        <a:defRPr>
          <a:latin typeface="+mn-lt"/>
          <a:ea typeface="+mn-ea"/>
          <a:cs typeface="+mn-cs"/>
        </a:defRPr>
      </a:lvl7pPr>
      <a:lvl8pPr marL="2201235">
        <a:defRPr>
          <a:latin typeface="+mn-lt"/>
          <a:ea typeface="+mn-ea"/>
          <a:cs typeface="+mn-cs"/>
        </a:defRPr>
      </a:lvl8pPr>
      <a:lvl9pPr marL="251569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7B703-1974-B986-7ADE-027BA0CFD309}"/>
              </a:ext>
            </a:extLst>
          </p:cNvPr>
          <p:cNvSpPr/>
          <p:nvPr/>
        </p:nvSpPr>
        <p:spPr>
          <a:xfrm>
            <a:off x="0" y="4267200"/>
            <a:ext cx="6858000" cy="5638800"/>
          </a:xfrm>
          <a:prstGeom prst="rect">
            <a:avLst/>
          </a:prstGeom>
          <a:solidFill>
            <a:srgbClr val="F9B8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78181"/>
            <a:ext cx="1219200" cy="16018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0A70AB-6325-1B95-8B11-83C3AC3BF842}"/>
              </a:ext>
            </a:extLst>
          </p:cNvPr>
          <p:cNvSpPr/>
          <p:nvPr/>
        </p:nvSpPr>
        <p:spPr>
          <a:xfrm>
            <a:off x="0" y="1623443"/>
            <a:ext cx="6858000" cy="2110357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 Qualité de service sous tension : comment améliorer la performance de nos ascenseurs ? </a:t>
            </a:r>
            <a:endParaRPr lang="fr-FR" sz="86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CED38DA-E8A3-3BA9-6DF3-AF376C1CB2AC}"/>
              </a:ext>
            </a:extLst>
          </p:cNvPr>
          <p:cNvSpPr txBox="1"/>
          <p:nvPr/>
        </p:nvSpPr>
        <p:spPr>
          <a:xfrm>
            <a:off x="1257300" y="3518129"/>
            <a:ext cx="4343400" cy="92333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Webinaire du 17 septembre 2026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En visio via Teams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9h30 – 11h45</a:t>
            </a:r>
            <a:endParaRPr lang="fr-FR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ZoneTexte 49">
            <a:extLst>
              <a:ext uri="{FF2B5EF4-FFF2-40B4-BE49-F238E27FC236}">
                <a16:creationId xmlns:a16="http://schemas.microsoft.com/office/drawing/2014/main" id="{15815F58-5121-26A5-4547-43F66EB5DDAB}"/>
              </a:ext>
            </a:extLst>
          </p:cNvPr>
          <p:cNvSpPr txBox="1"/>
          <p:nvPr/>
        </p:nvSpPr>
        <p:spPr>
          <a:xfrm>
            <a:off x="280167" y="4562832"/>
            <a:ext cx="6297667" cy="504753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b="1" dirty="0">
                <a:solidFill>
                  <a:srgbClr val="5C6066"/>
                </a:solidFill>
                <a:latin typeface="Century Gothic" panose="020B0502020202020204" pitchFamily="34" charset="0"/>
              </a:rPr>
              <a:t>Équipements essentiels du quotidien des locataires, les ascenseurs sont au cœur des enjeux de qualité de service des organismes Hlm. 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Pourtant, les bailleurs sont confrontés à de nombreuses </a:t>
            </a:r>
            <a:r>
              <a:rPr lang="fr-FR" sz="1400" b="1" dirty="0">
                <a:solidFill>
                  <a:srgbClr val="5C6066"/>
                </a:solidFill>
                <a:latin typeface="Century Gothic" panose="020B0502020202020204" pitchFamily="34" charset="0"/>
              </a:rPr>
              <a:t>difficultés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 : multiplication des pannes, indisponibilité des pièces, évolution des obligations contractuelles, maîtrise des coûts ou encore relations avec les prestataires de maintenance.</a:t>
            </a:r>
          </a:p>
          <a:p>
            <a:pPr>
              <a:defRPr/>
            </a:pPr>
            <a:endParaRPr lang="fr-FR" sz="1400" b="1" dirty="0">
              <a:solidFill>
                <a:srgbClr val="5C6066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fr-FR" sz="1400" b="1" dirty="0">
                <a:solidFill>
                  <a:srgbClr val="5C6066"/>
                </a:solidFill>
                <a:latin typeface="Century Gothic" panose="020B0502020202020204" pitchFamily="34" charset="0"/>
              </a:rPr>
              <a:t>Ce webinaire vous propose de faire le point sur les enjeux actuels à partir d'un état des lieux national et de retours d'expériences de bailleurs engagés sur ces sujets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. </a:t>
            </a:r>
          </a:p>
          <a:p>
            <a:pPr>
              <a:defRPr/>
            </a:pP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Nous aborderons au travers des retours d’expérience concrets les leviers d'action à disposition des organismes : pilotage des contrats de maintenance, suivi de la performance, télésurveillance indépendante, limitation du vandalisme ou encore exploitation des données techniques pour mieux anticiper les dysfonctionnements.</a:t>
            </a:r>
          </a:p>
          <a:p>
            <a:pPr>
              <a:defRPr/>
            </a:pPr>
            <a:endParaRPr lang="fr-FR" sz="1400" dirty="0">
              <a:solidFill>
                <a:srgbClr val="5C6066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defRPr/>
            </a:pPr>
            <a:r>
              <a:rPr lang="fr-FR" sz="1400" b="1" dirty="0">
                <a:solidFill>
                  <a:srgbClr val="5C6066"/>
                </a:solidFill>
                <a:latin typeface="Century Gothic" panose="020B0502020202020204" pitchFamily="34" charset="0"/>
              </a:rPr>
              <a:t>Organisateurs du webinaire : </a:t>
            </a:r>
          </a:p>
          <a:p>
            <a:pPr>
              <a:defRPr/>
            </a:pP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Laurent Denis, Lize </a:t>
            </a:r>
            <a:r>
              <a:rPr lang="fr-FR" sz="1400" dirty="0" err="1">
                <a:solidFill>
                  <a:srgbClr val="5C6066"/>
                </a:solidFill>
                <a:latin typeface="Century Gothic" panose="020B0502020202020204" pitchFamily="34" charset="0"/>
              </a:rPr>
              <a:t>Daculsi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, Alban Charrier, Marie </a:t>
            </a:r>
            <a:r>
              <a:rPr lang="fr-FR" sz="1400" dirty="0" err="1">
                <a:solidFill>
                  <a:srgbClr val="5C6066"/>
                </a:solidFill>
                <a:latin typeface="Century Gothic" panose="020B0502020202020204" pitchFamily="34" charset="0"/>
              </a:rPr>
              <a:t>Chehensse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, Irène Sabarots, Alice </a:t>
            </a:r>
            <a:r>
              <a:rPr lang="fr-FR" sz="1400" dirty="0" err="1">
                <a:solidFill>
                  <a:srgbClr val="5C6066"/>
                </a:solidFill>
                <a:latin typeface="Century Gothic" panose="020B0502020202020204" pitchFamily="34" charset="0"/>
              </a:rPr>
              <a:t>Cetto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, Benjamin </a:t>
            </a:r>
            <a:r>
              <a:rPr lang="fr-FR" sz="1400" dirty="0" err="1">
                <a:solidFill>
                  <a:srgbClr val="5C6066"/>
                </a:solidFill>
                <a:latin typeface="Century Gothic" panose="020B0502020202020204" pitchFamily="34" charset="0"/>
              </a:rPr>
              <a:t>Ryba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, Jean-Marc </a:t>
            </a:r>
            <a:r>
              <a:rPr lang="fr-FR" sz="1400" dirty="0" err="1">
                <a:solidFill>
                  <a:srgbClr val="5C6066"/>
                </a:solidFill>
                <a:latin typeface="Century Gothic" panose="020B0502020202020204" pitchFamily="34" charset="0"/>
              </a:rPr>
              <a:t>Poulolo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.</a:t>
            </a:r>
          </a:p>
          <a:p>
            <a:pPr>
              <a:defRPr/>
            </a:pPr>
            <a:endParaRPr lang="fr-FR" sz="1400" dirty="0">
              <a:solidFill>
                <a:srgbClr val="5C6066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A noter : Ce webinaire est </a:t>
            </a:r>
            <a:r>
              <a:rPr lang="fr-FR" sz="1400" b="1" dirty="0">
                <a:solidFill>
                  <a:srgbClr val="5C6066"/>
                </a:solidFill>
                <a:latin typeface="Century Gothic" panose="020B0502020202020204" pitchFamily="34" charset="0"/>
              </a:rPr>
              <a:t>exclusivement réservé aux adhérents 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du </a:t>
            </a:r>
            <a:r>
              <a:rPr lang="fr-FR" sz="1400" dirty="0" err="1">
                <a:solidFill>
                  <a:srgbClr val="5C6066"/>
                </a:solidFill>
                <a:latin typeface="Century Gothic" panose="020B0502020202020204" pitchFamily="34" charset="0"/>
              </a:rPr>
              <a:t>Bat'Im</a:t>
            </a:r>
            <a:r>
              <a:rPr lang="fr-FR" sz="1400" dirty="0">
                <a:solidFill>
                  <a:srgbClr val="5C6066"/>
                </a:solidFill>
                <a:latin typeface="Century Gothic" panose="020B0502020202020204" pitchFamily="34" charset="0"/>
              </a:rPr>
              <a:t> Club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1F9547A-97CA-53C3-5B0C-7C5D6FBBCD84}"/>
              </a:ext>
            </a:extLst>
          </p:cNvPr>
          <p:cNvSpPr/>
          <p:nvPr/>
        </p:nvSpPr>
        <p:spPr>
          <a:xfrm rot="16200000">
            <a:off x="3081312" y="5939818"/>
            <a:ext cx="797263" cy="6756113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B67CF1-C997-CDE1-7CF0-82DA9ACD8FA4}"/>
              </a:ext>
            </a:extLst>
          </p:cNvPr>
          <p:cNvSpPr/>
          <p:nvPr/>
        </p:nvSpPr>
        <p:spPr>
          <a:xfrm>
            <a:off x="1219200" y="8814372"/>
            <a:ext cx="1352550" cy="973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34ECAE-D788-69F7-99B1-0A6EEB5C7E85}"/>
              </a:ext>
            </a:extLst>
          </p:cNvPr>
          <p:cNvSpPr/>
          <p:nvPr/>
        </p:nvSpPr>
        <p:spPr>
          <a:xfrm>
            <a:off x="3147265" y="8814372"/>
            <a:ext cx="1352550" cy="973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ADBCAB-84AA-ADC3-23A5-18CEC53F3CCD}"/>
              </a:ext>
            </a:extLst>
          </p:cNvPr>
          <p:cNvSpPr/>
          <p:nvPr/>
        </p:nvSpPr>
        <p:spPr>
          <a:xfrm>
            <a:off x="5075331" y="8814372"/>
            <a:ext cx="1352550" cy="973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9B1ECB-9FBF-972E-640E-BAFE8F131E86}"/>
              </a:ext>
            </a:extLst>
          </p:cNvPr>
          <p:cNvSpPr/>
          <p:nvPr/>
        </p:nvSpPr>
        <p:spPr>
          <a:xfrm>
            <a:off x="101887" y="864710"/>
            <a:ext cx="797263" cy="8192261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-23940"/>
            <a:ext cx="6857526" cy="836390"/>
          </a:xfrm>
          <a:custGeom>
            <a:avLst/>
            <a:gdLst/>
            <a:ahLst/>
            <a:cxnLst/>
            <a:rect l="l" t="t" r="r" b="b"/>
            <a:pathLst>
              <a:path w="9264650" h="954405">
                <a:moveTo>
                  <a:pt x="9264396" y="0"/>
                </a:moveTo>
                <a:lnTo>
                  <a:pt x="0" y="0"/>
                </a:lnTo>
                <a:lnTo>
                  <a:pt x="0" y="954024"/>
                </a:lnTo>
                <a:lnTo>
                  <a:pt x="9264396" y="954024"/>
                </a:lnTo>
                <a:lnTo>
                  <a:pt x="9264396" y="0"/>
                </a:lnTo>
                <a:close/>
              </a:path>
            </a:pathLst>
          </a:custGeom>
          <a:solidFill>
            <a:srgbClr val="F9B8B4"/>
          </a:solidFill>
        </p:spPr>
        <p:txBody>
          <a:bodyPr wrap="square" lIns="0" tIns="0" rIns="0" bIns="0" rtlCol="0"/>
          <a:lstStyle/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38560" y="-25653"/>
            <a:ext cx="5437816" cy="839817"/>
          </a:xfrm>
          <a:prstGeom prst="rect">
            <a:avLst/>
          </a:prstGeom>
        </p:spPr>
        <p:txBody>
          <a:bodyPr vert="horz" wrap="square" lIns="0" tIns="8735" rIns="0" bIns="0" rtlCol="0">
            <a:spAutoFit/>
          </a:bodyPr>
          <a:lstStyle/>
          <a:p>
            <a:pPr marL="8735">
              <a:spcBef>
                <a:spcPts val="69"/>
              </a:spcBef>
            </a:pPr>
            <a:r>
              <a:rPr sz="5400" dirty="0">
                <a:latin typeface="Century Gothic" panose="020B0502020202020204" pitchFamily="34" charset="0"/>
                <a:cs typeface="Verdana"/>
              </a:rPr>
              <a:t>PROGRAMME</a:t>
            </a:r>
            <a:endParaRPr sz="44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E8ACD2-BEFB-CC0D-DF53-0283FA65C2A3}"/>
              </a:ext>
            </a:extLst>
          </p:cNvPr>
          <p:cNvSpPr/>
          <p:nvPr/>
        </p:nvSpPr>
        <p:spPr>
          <a:xfrm>
            <a:off x="55428" y="1257457"/>
            <a:ext cx="893331" cy="5465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9h30</a:t>
            </a: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9h40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FCF60D-6CB4-0754-A3EC-DFA5C9BBE37B}"/>
              </a:ext>
            </a:extLst>
          </p:cNvPr>
          <p:cNvSpPr/>
          <p:nvPr/>
        </p:nvSpPr>
        <p:spPr>
          <a:xfrm>
            <a:off x="75481" y="2176339"/>
            <a:ext cx="853225" cy="5465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9h40</a:t>
            </a: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10h10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B8975E-4B52-61FB-4F15-58C493691020}"/>
              </a:ext>
            </a:extLst>
          </p:cNvPr>
          <p:cNvSpPr txBox="1"/>
          <p:nvPr/>
        </p:nvSpPr>
        <p:spPr>
          <a:xfrm>
            <a:off x="1044852" y="1236539"/>
            <a:ext cx="5625231" cy="75251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Introduction du webinaire 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Secrétariat du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Bat’Im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Club</a:t>
            </a: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Etat des lieux du parc ascenseurs Hlm 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Alban CHARRIER, Directeur Adjoint, Direction de la Maîtrise d’ouvrage et des Politiques patrimoniales, USH​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Ivan FREULET, Responsable du département des risques et politiques techniques, Direction de la Maîtrise d’ouvrage et des Politiques patrimoniales, USH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635599" rtl="0" eaLnBrk="1" fontAlgn="base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Association Exigence Ascenseurs / Paris Habitat :</a:t>
            </a:r>
          </a:p>
          <a:p>
            <a:pPr marL="0" marR="0" lvl="0" indent="0" algn="l" defTabSz="635599" rtl="0" eaLnBrk="1" fontAlgn="base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 l’exigence de qualité de service à la labélisation​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Cyrille FABRE, Directeur de l’Exploitation, Direction générale adjointe Proximité et Qualité de Service, Paris Habitat​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Mohammed DRIAS, Responsable pôle Ascenseurs, Direction générale adjointe Proximité et Qualité de Service, Paris Habitat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ts val="1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505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Stratégie d’exploitation des ascenseurs : accompagnement AMO, télésurveillance indépendante, gestion des pièces détachées et investissement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Vincent LANGOUET, Responsable du pôle maintenance, Atlantique Habitations​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Natacha PERCHERON, Responsable contrat de maintenance et gestionnaire DATA, Atlantique Habitations​</a:t>
            </a:r>
            <a:endParaRPr lang="fr-FR" sz="1400" dirty="0">
              <a:solidFill>
                <a:srgbClr val="5C6066"/>
              </a:solidFill>
              <a:latin typeface="Century Gothic" panose="020B0502020202020204" pitchFamily="34" charset="0"/>
            </a:endParaRP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Conclusion du webinaire </a:t>
            </a:r>
          </a:p>
          <a:p>
            <a:pPr marL="285750" marR="0" lvl="0" indent="-285750" algn="l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Secrétariat du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Bat’Im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5C606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Club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5C606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FD6518-DE02-9ABC-C8CF-3C9586E71CC5}"/>
              </a:ext>
            </a:extLst>
          </p:cNvPr>
          <p:cNvSpPr/>
          <p:nvPr/>
        </p:nvSpPr>
        <p:spPr>
          <a:xfrm>
            <a:off x="75481" y="6121964"/>
            <a:ext cx="853225" cy="5465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10h55</a:t>
            </a: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11h40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263DBD-5521-64EB-0E68-99BE5E9FF94B}"/>
              </a:ext>
            </a:extLst>
          </p:cNvPr>
          <p:cNvSpPr/>
          <p:nvPr/>
        </p:nvSpPr>
        <p:spPr>
          <a:xfrm>
            <a:off x="75481" y="4089987"/>
            <a:ext cx="853225" cy="5465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10h10</a:t>
            </a: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10h55</a:t>
            </a:r>
          </a:p>
        </p:txBody>
      </p:sp>
      <p:pic>
        <p:nvPicPr>
          <p:cNvPr id="7" name="object 30">
            <a:extLst>
              <a:ext uri="{FF2B5EF4-FFF2-40B4-BE49-F238E27FC236}">
                <a16:creationId xmlns:a16="http://schemas.microsoft.com/office/drawing/2014/main" id="{946EDB15-C642-CD7D-8550-F32CC503BBB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610" y="-51774"/>
            <a:ext cx="819815" cy="107713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A878F8-B822-7713-208C-07CD3B75F6BC}"/>
              </a:ext>
            </a:extLst>
          </p:cNvPr>
          <p:cNvSpPr/>
          <p:nvPr/>
        </p:nvSpPr>
        <p:spPr>
          <a:xfrm>
            <a:off x="75481" y="8128587"/>
            <a:ext cx="853225" cy="5465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11h40</a:t>
            </a: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11h45</a:t>
            </a:r>
          </a:p>
          <a:p>
            <a:pPr marL="0" marR="0" lvl="0" indent="0" algn="ctr" defTabSz="6355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C5CA489-F696-2373-21C0-04616056E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526" y="8916251"/>
            <a:ext cx="794459" cy="803251"/>
          </a:xfrm>
          <a:prstGeom prst="rect">
            <a:avLst/>
          </a:prstGeom>
        </p:spPr>
      </p:pic>
      <p:pic>
        <p:nvPicPr>
          <p:cNvPr id="13" name="Image 12" descr="Les formalités d'une demande de logement social - Paris Habitat">
            <a:extLst>
              <a:ext uri="{FF2B5EF4-FFF2-40B4-BE49-F238E27FC236}">
                <a16:creationId xmlns:a16="http://schemas.microsoft.com/office/drawing/2014/main" id="{E39437DE-5374-946F-C305-DFED8D713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267" y="9073822"/>
            <a:ext cx="1112545" cy="4881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1EBC486-DF61-66CC-6DCA-FE36388C2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393" y="8932820"/>
            <a:ext cx="1352550" cy="7701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51929-8566-76BC-AF7F-C557A2E8E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AF5A01-932C-7101-9AE9-CCE618296DB4}"/>
              </a:ext>
            </a:extLst>
          </p:cNvPr>
          <p:cNvSpPr/>
          <p:nvPr/>
        </p:nvSpPr>
        <p:spPr>
          <a:xfrm>
            <a:off x="0" y="2147746"/>
            <a:ext cx="6858000" cy="4295337"/>
          </a:xfrm>
          <a:prstGeom prst="rect">
            <a:avLst/>
          </a:prstGeom>
          <a:solidFill>
            <a:srgbClr val="F9B8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aphique 24" descr="Deux carrés et une ligne en zigzag">
            <a:extLst>
              <a:ext uri="{FF2B5EF4-FFF2-40B4-BE49-F238E27FC236}">
                <a16:creationId xmlns:a16="http://schemas.microsoft.com/office/drawing/2014/main" id="{2D24A487-097A-923C-8FBC-688A6611FE61}"/>
              </a:ext>
            </a:extLst>
          </p:cNvPr>
          <p:cNvGrpSpPr/>
          <p:nvPr/>
        </p:nvGrpSpPr>
        <p:grpSpPr>
          <a:xfrm>
            <a:off x="981103" y="3023695"/>
            <a:ext cx="1405673" cy="1547789"/>
            <a:chOff x="13491893" y="3465078"/>
            <a:chExt cx="1619250" cy="1619250"/>
          </a:xfrm>
          <a:solidFill>
            <a:schemeClr val="bg1"/>
          </a:solidFill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577E841-4C8C-BA4D-CDC9-E44AC76D7B01}"/>
                </a:ext>
              </a:extLst>
            </p:cNvPr>
            <p:cNvSpPr/>
            <p:nvPr/>
          </p:nvSpPr>
          <p:spPr>
            <a:xfrm>
              <a:off x="13491893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5ECF9D28-82F8-F37C-A5A5-612AAF64A4AB}"/>
                </a:ext>
              </a:extLst>
            </p:cNvPr>
            <p:cNvSpPr/>
            <p:nvPr/>
          </p:nvSpPr>
          <p:spPr>
            <a:xfrm>
              <a:off x="13634768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DF225BC-F07C-9315-A72E-CC0728A02282}"/>
                </a:ext>
              </a:extLst>
            </p:cNvPr>
            <p:cNvSpPr/>
            <p:nvPr/>
          </p:nvSpPr>
          <p:spPr>
            <a:xfrm>
              <a:off x="13777643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17E1C5E1-0125-F293-A95B-5DFB9FA9B78D}"/>
                </a:ext>
              </a:extLst>
            </p:cNvPr>
            <p:cNvSpPr/>
            <p:nvPr/>
          </p:nvSpPr>
          <p:spPr>
            <a:xfrm>
              <a:off x="13920518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6681656-368F-2E94-00CF-4C311BF0B9A2}"/>
                </a:ext>
              </a:extLst>
            </p:cNvPr>
            <p:cNvSpPr/>
            <p:nvPr/>
          </p:nvSpPr>
          <p:spPr>
            <a:xfrm>
              <a:off x="14063393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5E71F963-CB44-D802-29AF-B35F345EB0F8}"/>
                </a:ext>
              </a:extLst>
            </p:cNvPr>
            <p:cNvSpPr/>
            <p:nvPr/>
          </p:nvSpPr>
          <p:spPr>
            <a:xfrm>
              <a:off x="14206268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0445FCCF-D6E1-4F7C-9F9D-ECF467DD510F}"/>
                </a:ext>
              </a:extLst>
            </p:cNvPr>
            <p:cNvSpPr/>
            <p:nvPr/>
          </p:nvSpPr>
          <p:spPr>
            <a:xfrm>
              <a:off x="14349143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A4C504-AC75-E9F5-AE21-A78799E0AABD}"/>
                </a:ext>
              </a:extLst>
            </p:cNvPr>
            <p:cNvSpPr/>
            <p:nvPr/>
          </p:nvSpPr>
          <p:spPr>
            <a:xfrm>
              <a:off x="14492018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83409DA-2CB8-2AF0-DD15-4C92365F1A03}"/>
                </a:ext>
              </a:extLst>
            </p:cNvPr>
            <p:cNvSpPr/>
            <p:nvPr/>
          </p:nvSpPr>
          <p:spPr>
            <a:xfrm>
              <a:off x="14634893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002512B-D8D9-D6E4-62A9-DAD84BDA42DA}"/>
                </a:ext>
              </a:extLst>
            </p:cNvPr>
            <p:cNvSpPr/>
            <p:nvPr/>
          </p:nvSpPr>
          <p:spPr>
            <a:xfrm>
              <a:off x="14777768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292ACB9D-6F3F-D079-E083-591DAD1CCF4A}"/>
                </a:ext>
              </a:extLst>
            </p:cNvPr>
            <p:cNvSpPr/>
            <p:nvPr/>
          </p:nvSpPr>
          <p:spPr>
            <a:xfrm>
              <a:off x="14920643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36350F27-DF8B-36B8-F4D7-C50A0F7FC034}"/>
                </a:ext>
              </a:extLst>
            </p:cNvPr>
            <p:cNvSpPr/>
            <p:nvPr/>
          </p:nvSpPr>
          <p:spPr>
            <a:xfrm>
              <a:off x="15063518" y="3465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68EBD4E5-FCC8-B229-B5AD-6A7B65161299}"/>
                </a:ext>
              </a:extLst>
            </p:cNvPr>
            <p:cNvSpPr/>
            <p:nvPr/>
          </p:nvSpPr>
          <p:spPr>
            <a:xfrm>
              <a:off x="13491893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98A51177-2629-72B4-C1B2-1F5F4F958C92}"/>
                </a:ext>
              </a:extLst>
            </p:cNvPr>
            <p:cNvSpPr/>
            <p:nvPr/>
          </p:nvSpPr>
          <p:spPr>
            <a:xfrm>
              <a:off x="13634768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1C7A0DD-8DA7-0919-73AE-C2F8D5AEE8D7}"/>
                </a:ext>
              </a:extLst>
            </p:cNvPr>
            <p:cNvSpPr/>
            <p:nvPr/>
          </p:nvSpPr>
          <p:spPr>
            <a:xfrm>
              <a:off x="13777643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479EEB97-8BD2-6E1A-367C-31595429A07B}"/>
                </a:ext>
              </a:extLst>
            </p:cNvPr>
            <p:cNvSpPr/>
            <p:nvPr/>
          </p:nvSpPr>
          <p:spPr>
            <a:xfrm>
              <a:off x="13920518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FA2598D-4023-EB7E-0752-F1FB51FEA66A}"/>
                </a:ext>
              </a:extLst>
            </p:cNvPr>
            <p:cNvSpPr/>
            <p:nvPr/>
          </p:nvSpPr>
          <p:spPr>
            <a:xfrm>
              <a:off x="14063393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8653678-DDB8-6E74-85A6-D81A1D17072B}"/>
                </a:ext>
              </a:extLst>
            </p:cNvPr>
            <p:cNvSpPr/>
            <p:nvPr/>
          </p:nvSpPr>
          <p:spPr>
            <a:xfrm>
              <a:off x="14206268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B6A4770-7653-6D80-02CE-C77BD9FB9764}"/>
                </a:ext>
              </a:extLst>
            </p:cNvPr>
            <p:cNvSpPr/>
            <p:nvPr/>
          </p:nvSpPr>
          <p:spPr>
            <a:xfrm>
              <a:off x="14349143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AAA5D735-2C52-4EA1-DAC5-9BB00BB414A4}"/>
                </a:ext>
              </a:extLst>
            </p:cNvPr>
            <p:cNvSpPr/>
            <p:nvPr/>
          </p:nvSpPr>
          <p:spPr>
            <a:xfrm>
              <a:off x="14492018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13BD72C6-5D46-15E7-3B57-A0BD9AC7FD47}"/>
                </a:ext>
              </a:extLst>
            </p:cNvPr>
            <p:cNvSpPr/>
            <p:nvPr/>
          </p:nvSpPr>
          <p:spPr>
            <a:xfrm>
              <a:off x="14634893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0A3C8011-03B3-C5EE-02A9-5D5743BEFBC3}"/>
                </a:ext>
              </a:extLst>
            </p:cNvPr>
            <p:cNvSpPr/>
            <p:nvPr/>
          </p:nvSpPr>
          <p:spPr>
            <a:xfrm>
              <a:off x="14777768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C2A86084-D134-0E01-29CD-1C92179CE0EC}"/>
                </a:ext>
              </a:extLst>
            </p:cNvPr>
            <p:cNvSpPr/>
            <p:nvPr/>
          </p:nvSpPr>
          <p:spPr>
            <a:xfrm>
              <a:off x="14920643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3B20B6A-6E09-8902-570B-8BF538D1C053}"/>
                </a:ext>
              </a:extLst>
            </p:cNvPr>
            <p:cNvSpPr/>
            <p:nvPr/>
          </p:nvSpPr>
          <p:spPr>
            <a:xfrm>
              <a:off x="15063518" y="3607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6DB2BEAA-ACB0-0FA5-4020-72BFE8EB2A14}"/>
                </a:ext>
              </a:extLst>
            </p:cNvPr>
            <p:cNvSpPr/>
            <p:nvPr/>
          </p:nvSpPr>
          <p:spPr>
            <a:xfrm>
              <a:off x="13491893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8C9599D0-434C-D14C-E8AF-E8100E1EAE1E}"/>
                </a:ext>
              </a:extLst>
            </p:cNvPr>
            <p:cNvSpPr/>
            <p:nvPr/>
          </p:nvSpPr>
          <p:spPr>
            <a:xfrm>
              <a:off x="13634768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B17B8A8-9FC3-90A9-C661-1E41E04782CF}"/>
                </a:ext>
              </a:extLst>
            </p:cNvPr>
            <p:cNvSpPr/>
            <p:nvPr/>
          </p:nvSpPr>
          <p:spPr>
            <a:xfrm>
              <a:off x="13777643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C8545E71-18D1-D1CC-1AA6-BD6822F9FC62}"/>
                </a:ext>
              </a:extLst>
            </p:cNvPr>
            <p:cNvSpPr/>
            <p:nvPr/>
          </p:nvSpPr>
          <p:spPr>
            <a:xfrm>
              <a:off x="13920518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2B51E4F-9A18-D0C9-2CA8-4EB4BD1ACE00}"/>
                </a:ext>
              </a:extLst>
            </p:cNvPr>
            <p:cNvSpPr/>
            <p:nvPr/>
          </p:nvSpPr>
          <p:spPr>
            <a:xfrm>
              <a:off x="14063393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C297A5D-200A-5E23-F51E-D7323401394E}"/>
                </a:ext>
              </a:extLst>
            </p:cNvPr>
            <p:cNvSpPr/>
            <p:nvPr/>
          </p:nvSpPr>
          <p:spPr>
            <a:xfrm>
              <a:off x="14206268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052379B1-0D85-713C-CA42-ED29D2C07FE5}"/>
                </a:ext>
              </a:extLst>
            </p:cNvPr>
            <p:cNvSpPr/>
            <p:nvPr/>
          </p:nvSpPr>
          <p:spPr>
            <a:xfrm>
              <a:off x="14349143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2F681837-E0F6-EDB6-D508-7A2605680358}"/>
                </a:ext>
              </a:extLst>
            </p:cNvPr>
            <p:cNvSpPr/>
            <p:nvPr/>
          </p:nvSpPr>
          <p:spPr>
            <a:xfrm>
              <a:off x="14492018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F1028D91-AF80-7F75-09EC-408959521788}"/>
                </a:ext>
              </a:extLst>
            </p:cNvPr>
            <p:cNvSpPr/>
            <p:nvPr/>
          </p:nvSpPr>
          <p:spPr>
            <a:xfrm>
              <a:off x="14634893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0C90E89-3B2D-FF8F-65FF-23522623E17E}"/>
                </a:ext>
              </a:extLst>
            </p:cNvPr>
            <p:cNvSpPr/>
            <p:nvPr/>
          </p:nvSpPr>
          <p:spPr>
            <a:xfrm>
              <a:off x="14777768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FAC5D3B8-55CA-0EFE-5B98-CE23063F8036}"/>
                </a:ext>
              </a:extLst>
            </p:cNvPr>
            <p:cNvSpPr/>
            <p:nvPr/>
          </p:nvSpPr>
          <p:spPr>
            <a:xfrm>
              <a:off x="14920643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9A7E26E9-C40D-2598-E75F-7CEB80F14E27}"/>
                </a:ext>
              </a:extLst>
            </p:cNvPr>
            <p:cNvSpPr/>
            <p:nvPr/>
          </p:nvSpPr>
          <p:spPr>
            <a:xfrm>
              <a:off x="15063518" y="3750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0CC3F20F-084E-8400-4E1C-975BF94F9939}"/>
                </a:ext>
              </a:extLst>
            </p:cNvPr>
            <p:cNvSpPr/>
            <p:nvPr/>
          </p:nvSpPr>
          <p:spPr>
            <a:xfrm>
              <a:off x="13491893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D81E564-30D8-2C43-71BF-0C249F657851}"/>
                </a:ext>
              </a:extLst>
            </p:cNvPr>
            <p:cNvSpPr/>
            <p:nvPr/>
          </p:nvSpPr>
          <p:spPr>
            <a:xfrm>
              <a:off x="13634768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62860116-61D0-66B8-AD77-748A16816ED1}"/>
                </a:ext>
              </a:extLst>
            </p:cNvPr>
            <p:cNvSpPr/>
            <p:nvPr/>
          </p:nvSpPr>
          <p:spPr>
            <a:xfrm>
              <a:off x="13777643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547045E5-94B6-E5BB-1A97-BF51D5038FF7}"/>
                </a:ext>
              </a:extLst>
            </p:cNvPr>
            <p:cNvSpPr/>
            <p:nvPr/>
          </p:nvSpPr>
          <p:spPr>
            <a:xfrm>
              <a:off x="13920518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A9C2AE97-41EF-877A-76E6-853E3A43647F}"/>
                </a:ext>
              </a:extLst>
            </p:cNvPr>
            <p:cNvSpPr/>
            <p:nvPr/>
          </p:nvSpPr>
          <p:spPr>
            <a:xfrm>
              <a:off x="14063393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1E23BF3C-18F0-FD26-4D2D-3CB58140A015}"/>
                </a:ext>
              </a:extLst>
            </p:cNvPr>
            <p:cNvSpPr/>
            <p:nvPr/>
          </p:nvSpPr>
          <p:spPr>
            <a:xfrm>
              <a:off x="14206268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2F14082B-0835-42F7-40AE-B8E07AC9786F}"/>
                </a:ext>
              </a:extLst>
            </p:cNvPr>
            <p:cNvSpPr/>
            <p:nvPr/>
          </p:nvSpPr>
          <p:spPr>
            <a:xfrm>
              <a:off x="14349143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5E4EE350-9501-D33A-1574-3B3BBF4BE605}"/>
                </a:ext>
              </a:extLst>
            </p:cNvPr>
            <p:cNvSpPr/>
            <p:nvPr/>
          </p:nvSpPr>
          <p:spPr>
            <a:xfrm>
              <a:off x="14492018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CE3214E9-DFA7-692D-3CD9-82A83247FC0E}"/>
                </a:ext>
              </a:extLst>
            </p:cNvPr>
            <p:cNvSpPr/>
            <p:nvPr/>
          </p:nvSpPr>
          <p:spPr>
            <a:xfrm>
              <a:off x="14634893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D277878D-29AD-907C-E762-D8BA13924931}"/>
                </a:ext>
              </a:extLst>
            </p:cNvPr>
            <p:cNvSpPr/>
            <p:nvPr/>
          </p:nvSpPr>
          <p:spPr>
            <a:xfrm>
              <a:off x="14777768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5EE3A13-4515-1D30-DC62-EF99F1F7A0D8}"/>
                </a:ext>
              </a:extLst>
            </p:cNvPr>
            <p:cNvSpPr/>
            <p:nvPr/>
          </p:nvSpPr>
          <p:spPr>
            <a:xfrm>
              <a:off x="14920643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DB68768-4315-E0F0-D347-275DD99168B8}"/>
                </a:ext>
              </a:extLst>
            </p:cNvPr>
            <p:cNvSpPr/>
            <p:nvPr/>
          </p:nvSpPr>
          <p:spPr>
            <a:xfrm>
              <a:off x="15063518" y="3893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36CEFE4C-3CF3-ED02-9CBA-080257E2647C}"/>
                </a:ext>
              </a:extLst>
            </p:cNvPr>
            <p:cNvSpPr/>
            <p:nvPr/>
          </p:nvSpPr>
          <p:spPr>
            <a:xfrm>
              <a:off x="13491893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BBDCF10-5566-6610-3E1B-60EA3DBADDE5}"/>
                </a:ext>
              </a:extLst>
            </p:cNvPr>
            <p:cNvSpPr/>
            <p:nvPr/>
          </p:nvSpPr>
          <p:spPr>
            <a:xfrm>
              <a:off x="13634768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772F551A-5054-125C-E8F7-361134706C42}"/>
                </a:ext>
              </a:extLst>
            </p:cNvPr>
            <p:cNvSpPr/>
            <p:nvPr/>
          </p:nvSpPr>
          <p:spPr>
            <a:xfrm>
              <a:off x="13777643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201241C9-C683-6D24-F12F-D3C58E95AF34}"/>
                </a:ext>
              </a:extLst>
            </p:cNvPr>
            <p:cNvSpPr/>
            <p:nvPr/>
          </p:nvSpPr>
          <p:spPr>
            <a:xfrm>
              <a:off x="13920518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79A9BBC8-4E1A-DA34-9918-1472EA363C09}"/>
                </a:ext>
              </a:extLst>
            </p:cNvPr>
            <p:cNvSpPr/>
            <p:nvPr/>
          </p:nvSpPr>
          <p:spPr>
            <a:xfrm>
              <a:off x="14063393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9041153D-4442-AC61-9980-E6DD0C23BB3E}"/>
                </a:ext>
              </a:extLst>
            </p:cNvPr>
            <p:cNvSpPr/>
            <p:nvPr/>
          </p:nvSpPr>
          <p:spPr>
            <a:xfrm>
              <a:off x="14206268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4F4F41AC-D363-265E-5BDA-361269B3A550}"/>
                </a:ext>
              </a:extLst>
            </p:cNvPr>
            <p:cNvSpPr/>
            <p:nvPr/>
          </p:nvSpPr>
          <p:spPr>
            <a:xfrm>
              <a:off x="14349143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CD22B214-7E16-DE40-4E24-9AE2BE70180D}"/>
                </a:ext>
              </a:extLst>
            </p:cNvPr>
            <p:cNvSpPr/>
            <p:nvPr/>
          </p:nvSpPr>
          <p:spPr>
            <a:xfrm>
              <a:off x="14492018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3A17112-5E55-EF12-69C2-4C9C2D9DA562}"/>
                </a:ext>
              </a:extLst>
            </p:cNvPr>
            <p:cNvSpPr/>
            <p:nvPr/>
          </p:nvSpPr>
          <p:spPr>
            <a:xfrm>
              <a:off x="14634893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F1DF5701-A2EC-F2DC-DAEE-083FA3710F71}"/>
                </a:ext>
              </a:extLst>
            </p:cNvPr>
            <p:cNvSpPr/>
            <p:nvPr/>
          </p:nvSpPr>
          <p:spPr>
            <a:xfrm>
              <a:off x="14777768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EA5B2D90-3DB3-CFC0-DEC2-2297CE747309}"/>
                </a:ext>
              </a:extLst>
            </p:cNvPr>
            <p:cNvSpPr/>
            <p:nvPr/>
          </p:nvSpPr>
          <p:spPr>
            <a:xfrm>
              <a:off x="14920643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F12F1D76-71FC-C9BD-B704-1D69D072EB54}"/>
                </a:ext>
              </a:extLst>
            </p:cNvPr>
            <p:cNvSpPr/>
            <p:nvPr/>
          </p:nvSpPr>
          <p:spPr>
            <a:xfrm>
              <a:off x="15063518" y="40365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E72A98AB-BCB8-902F-C03B-5F38771CEA34}"/>
                </a:ext>
              </a:extLst>
            </p:cNvPr>
            <p:cNvSpPr/>
            <p:nvPr/>
          </p:nvSpPr>
          <p:spPr>
            <a:xfrm>
              <a:off x="13491893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125C411-0C1F-6911-B9CD-504BE66A1955}"/>
                </a:ext>
              </a:extLst>
            </p:cNvPr>
            <p:cNvSpPr/>
            <p:nvPr/>
          </p:nvSpPr>
          <p:spPr>
            <a:xfrm>
              <a:off x="13634768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A1E138A8-6597-B8C0-4461-265CFA1719C4}"/>
                </a:ext>
              </a:extLst>
            </p:cNvPr>
            <p:cNvSpPr/>
            <p:nvPr/>
          </p:nvSpPr>
          <p:spPr>
            <a:xfrm>
              <a:off x="13777643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9272DF9E-9997-37F0-ADFF-78281CD24A79}"/>
                </a:ext>
              </a:extLst>
            </p:cNvPr>
            <p:cNvSpPr/>
            <p:nvPr/>
          </p:nvSpPr>
          <p:spPr>
            <a:xfrm>
              <a:off x="13920518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0ECFF735-02A1-14FE-A735-9F1CDB3BA14A}"/>
                </a:ext>
              </a:extLst>
            </p:cNvPr>
            <p:cNvSpPr/>
            <p:nvPr/>
          </p:nvSpPr>
          <p:spPr>
            <a:xfrm>
              <a:off x="14063393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C64C825B-4299-EC1E-59CE-E1E1E703737D}"/>
                </a:ext>
              </a:extLst>
            </p:cNvPr>
            <p:cNvSpPr/>
            <p:nvPr/>
          </p:nvSpPr>
          <p:spPr>
            <a:xfrm>
              <a:off x="14206268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4AC1D2C5-64F6-255C-ECF9-B1AAD51F8755}"/>
                </a:ext>
              </a:extLst>
            </p:cNvPr>
            <p:cNvSpPr/>
            <p:nvPr/>
          </p:nvSpPr>
          <p:spPr>
            <a:xfrm>
              <a:off x="14349143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6FE16304-8F56-3CCE-F83C-2D44385FD0BE}"/>
                </a:ext>
              </a:extLst>
            </p:cNvPr>
            <p:cNvSpPr/>
            <p:nvPr/>
          </p:nvSpPr>
          <p:spPr>
            <a:xfrm>
              <a:off x="14492018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8B989F64-B815-18D6-5EF2-A18B9F595439}"/>
                </a:ext>
              </a:extLst>
            </p:cNvPr>
            <p:cNvSpPr/>
            <p:nvPr/>
          </p:nvSpPr>
          <p:spPr>
            <a:xfrm>
              <a:off x="14634893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AFD8C20-13A7-600C-5E87-FCBBAE9A9813}"/>
                </a:ext>
              </a:extLst>
            </p:cNvPr>
            <p:cNvSpPr/>
            <p:nvPr/>
          </p:nvSpPr>
          <p:spPr>
            <a:xfrm>
              <a:off x="14777768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0FC6E1B8-B389-AFA7-FC00-C194B7820B6C}"/>
                </a:ext>
              </a:extLst>
            </p:cNvPr>
            <p:cNvSpPr/>
            <p:nvPr/>
          </p:nvSpPr>
          <p:spPr>
            <a:xfrm>
              <a:off x="14920643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F8D514AA-C038-2CE2-C550-3545CED194E8}"/>
                </a:ext>
              </a:extLst>
            </p:cNvPr>
            <p:cNvSpPr/>
            <p:nvPr/>
          </p:nvSpPr>
          <p:spPr>
            <a:xfrm>
              <a:off x="15063518" y="41794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372124CC-3811-1033-5093-A11731D125AD}"/>
                </a:ext>
              </a:extLst>
            </p:cNvPr>
            <p:cNvSpPr/>
            <p:nvPr/>
          </p:nvSpPr>
          <p:spPr>
            <a:xfrm>
              <a:off x="13491893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CC14EBC7-5D79-C883-BE03-24BB21EFCA5C}"/>
                </a:ext>
              </a:extLst>
            </p:cNvPr>
            <p:cNvSpPr/>
            <p:nvPr/>
          </p:nvSpPr>
          <p:spPr>
            <a:xfrm>
              <a:off x="13634768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DCB3ACAE-B2E5-91F6-A35E-03EBFAEE874E}"/>
                </a:ext>
              </a:extLst>
            </p:cNvPr>
            <p:cNvSpPr/>
            <p:nvPr/>
          </p:nvSpPr>
          <p:spPr>
            <a:xfrm>
              <a:off x="13777643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9826DA67-DA9C-DB01-C70E-896BEA1BF613}"/>
                </a:ext>
              </a:extLst>
            </p:cNvPr>
            <p:cNvSpPr/>
            <p:nvPr/>
          </p:nvSpPr>
          <p:spPr>
            <a:xfrm>
              <a:off x="13920518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07D271E4-019C-69B1-FE42-D75BDB1AACED}"/>
                </a:ext>
              </a:extLst>
            </p:cNvPr>
            <p:cNvSpPr/>
            <p:nvPr/>
          </p:nvSpPr>
          <p:spPr>
            <a:xfrm>
              <a:off x="14063393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8C7B3C83-8C01-55E2-CFED-0AB0D3934661}"/>
                </a:ext>
              </a:extLst>
            </p:cNvPr>
            <p:cNvSpPr/>
            <p:nvPr/>
          </p:nvSpPr>
          <p:spPr>
            <a:xfrm>
              <a:off x="14206268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EFE7017B-FD1B-0F95-CA51-B8836120AE92}"/>
                </a:ext>
              </a:extLst>
            </p:cNvPr>
            <p:cNvSpPr/>
            <p:nvPr/>
          </p:nvSpPr>
          <p:spPr>
            <a:xfrm>
              <a:off x="14349143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ABD692EB-56D2-101D-977D-682BDE207E12}"/>
                </a:ext>
              </a:extLst>
            </p:cNvPr>
            <p:cNvSpPr/>
            <p:nvPr/>
          </p:nvSpPr>
          <p:spPr>
            <a:xfrm>
              <a:off x="14492018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ED50648F-B592-13A3-1833-5393435B2CEE}"/>
                </a:ext>
              </a:extLst>
            </p:cNvPr>
            <p:cNvSpPr/>
            <p:nvPr/>
          </p:nvSpPr>
          <p:spPr>
            <a:xfrm>
              <a:off x="14634893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61CDD256-4933-1F51-B7FE-7D88E104CCEB}"/>
                </a:ext>
              </a:extLst>
            </p:cNvPr>
            <p:cNvSpPr/>
            <p:nvPr/>
          </p:nvSpPr>
          <p:spPr>
            <a:xfrm>
              <a:off x="14777768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49663D46-A8CF-93BD-7626-4215BDC70CAC}"/>
                </a:ext>
              </a:extLst>
            </p:cNvPr>
            <p:cNvSpPr/>
            <p:nvPr/>
          </p:nvSpPr>
          <p:spPr>
            <a:xfrm>
              <a:off x="14920643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E8DCACAD-598A-1A5C-1EFA-690EC4E4E2C5}"/>
                </a:ext>
              </a:extLst>
            </p:cNvPr>
            <p:cNvSpPr/>
            <p:nvPr/>
          </p:nvSpPr>
          <p:spPr>
            <a:xfrm>
              <a:off x="15063518" y="43223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D80C6DB6-71A8-C2F6-3671-4539FD58764B}"/>
                </a:ext>
              </a:extLst>
            </p:cNvPr>
            <p:cNvSpPr/>
            <p:nvPr/>
          </p:nvSpPr>
          <p:spPr>
            <a:xfrm>
              <a:off x="13491893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F0A3E06D-FE27-2763-121B-C6CFE6F87833}"/>
                </a:ext>
              </a:extLst>
            </p:cNvPr>
            <p:cNvSpPr/>
            <p:nvPr/>
          </p:nvSpPr>
          <p:spPr>
            <a:xfrm>
              <a:off x="13634768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7D441797-11AD-8B10-F9DA-2025BED016AB}"/>
                </a:ext>
              </a:extLst>
            </p:cNvPr>
            <p:cNvSpPr/>
            <p:nvPr/>
          </p:nvSpPr>
          <p:spPr>
            <a:xfrm>
              <a:off x="13777643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8BF270A3-6B4D-9593-B498-53B473E4CDFE}"/>
                </a:ext>
              </a:extLst>
            </p:cNvPr>
            <p:cNvSpPr/>
            <p:nvPr/>
          </p:nvSpPr>
          <p:spPr>
            <a:xfrm>
              <a:off x="13920518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8EAEFC7E-1EF6-7778-176D-AC8E18C9FCC6}"/>
                </a:ext>
              </a:extLst>
            </p:cNvPr>
            <p:cNvSpPr/>
            <p:nvPr/>
          </p:nvSpPr>
          <p:spPr>
            <a:xfrm>
              <a:off x="14063393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E5A39B2F-15C8-9002-A892-40DF31B92CD6}"/>
                </a:ext>
              </a:extLst>
            </p:cNvPr>
            <p:cNvSpPr/>
            <p:nvPr/>
          </p:nvSpPr>
          <p:spPr>
            <a:xfrm>
              <a:off x="14206268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2276FE38-5AC9-853F-5ADB-74B1F798C87F}"/>
                </a:ext>
              </a:extLst>
            </p:cNvPr>
            <p:cNvSpPr/>
            <p:nvPr/>
          </p:nvSpPr>
          <p:spPr>
            <a:xfrm>
              <a:off x="14349143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F0AD7D37-0124-E588-01B9-8C7511A35EE0}"/>
                </a:ext>
              </a:extLst>
            </p:cNvPr>
            <p:cNvSpPr/>
            <p:nvPr/>
          </p:nvSpPr>
          <p:spPr>
            <a:xfrm>
              <a:off x="14492018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6D347156-D5BC-CF24-F550-E3678D0A9C01}"/>
                </a:ext>
              </a:extLst>
            </p:cNvPr>
            <p:cNvSpPr/>
            <p:nvPr/>
          </p:nvSpPr>
          <p:spPr>
            <a:xfrm>
              <a:off x="14634893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AE01EE43-1ADC-7787-8614-51D1EA9F929B}"/>
                </a:ext>
              </a:extLst>
            </p:cNvPr>
            <p:cNvSpPr/>
            <p:nvPr/>
          </p:nvSpPr>
          <p:spPr>
            <a:xfrm>
              <a:off x="14777768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A17CE102-C92C-994A-1D7E-1487D85BFF75}"/>
                </a:ext>
              </a:extLst>
            </p:cNvPr>
            <p:cNvSpPr/>
            <p:nvPr/>
          </p:nvSpPr>
          <p:spPr>
            <a:xfrm>
              <a:off x="14920643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1B8A9F59-94E2-C5A8-31A6-F838606C467B}"/>
                </a:ext>
              </a:extLst>
            </p:cNvPr>
            <p:cNvSpPr/>
            <p:nvPr/>
          </p:nvSpPr>
          <p:spPr>
            <a:xfrm>
              <a:off x="15063518" y="44652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054758E2-44C6-074F-4906-B66AB39B1766}"/>
                </a:ext>
              </a:extLst>
            </p:cNvPr>
            <p:cNvSpPr/>
            <p:nvPr/>
          </p:nvSpPr>
          <p:spPr>
            <a:xfrm>
              <a:off x="13491893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6AC69E9E-D1FE-9948-8810-6042A18B2B38}"/>
                </a:ext>
              </a:extLst>
            </p:cNvPr>
            <p:cNvSpPr/>
            <p:nvPr/>
          </p:nvSpPr>
          <p:spPr>
            <a:xfrm>
              <a:off x="13634768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668191BC-9760-91CC-A8AB-7E79C12838F4}"/>
                </a:ext>
              </a:extLst>
            </p:cNvPr>
            <p:cNvSpPr/>
            <p:nvPr/>
          </p:nvSpPr>
          <p:spPr>
            <a:xfrm>
              <a:off x="13777643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B6B86D0B-4BF2-F517-0967-C71D4CE0DA6A}"/>
                </a:ext>
              </a:extLst>
            </p:cNvPr>
            <p:cNvSpPr/>
            <p:nvPr/>
          </p:nvSpPr>
          <p:spPr>
            <a:xfrm>
              <a:off x="13920518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6FD67B89-BCC9-A8EB-AA07-B9BF5E75134F}"/>
                </a:ext>
              </a:extLst>
            </p:cNvPr>
            <p:cNvSpPr/>
            <p:nvPr/>
          </p:nvSpPr>
          <p:spPr>
            <a:xfrm>
              <a:off x="14063393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2F96A351-FE21-9318-0F6B-A79B19B35A5D}"/>
                </a:ext>
              </a:extLst>
            </p:cNvPr>
            <p:cNvSpPr/>
            <p:nvPr/>
          </p:nvSpPr>
          <p:spPr>
            <a:xfrm>
              <a:off x="14206268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C3437BB-E86F-046F-F0B0-B36EFC5B1D67}"/>
                </a:ext>
              </a:extLst>
            </p:cNvPr>
            <p:cNvSpPr/>
            <p:nvPr/>
          </p:nvSpPr>
          <p:spPr>
            <a:xfrm>
              <a:off x="14349143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7D07F223-A962-9BEF-7610-AD6ECEBFE968}"/>
                </a:ext>
              </a:extLst>
            </p:cNvPr>
            <p:cNvSpPr/>
            <p:nvPr/>
          </p:nvSpPr>
          <p:spPr>
            <a:xfrm>
              <a:off x="14492018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19F37B1D-A296-D73C-024B-ABAD193D6834}"/>
                </a:ext>
              </a:extLst>
            </p:cNvPr>
            <p:cNvSpPr/>
            <p:nvPr/>
          </p:nvSpPr>
          <p:spPr>
            <a:xfrm>
              <a:off x="14634893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A0B37F75-5DE8-E36D-52E4-1B591016A16D}"/>
                </a:ext>
              </a:extLst>
            </p:cNvPr>
            <p:cNvSpPr/>
            <p:nvPr/>
          </p:nvSpPr>
          <p:spPr>
            <a:xfrm>
              <a:off x="14777768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7829DF89-E5FE-B583-62BC-C7AB7F23A3D2}"/>
                </a:ext>
              </a:extLst>
            </p:cNvPr>
            <p:cNvSpPr/>
            <p:nvPr/>
          </p:nvSpPr>
          <p:spPr>
            <a:xfrm>
              <a:off x="14920643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8F416B54-A7C6-E957-4A0C-2AA59AAD7D02}"/>
                </a:ext>
              </a:extLst>
            </p:cNvPr>
            <p:cNvSpPr/>
            <p:nvPr/>
          </p:nvSpPr>
          <p:spPr>
            <a:xfrm>
              <a:off x="15063518" y="460807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6312D1E8-111E-4E98-6303-349438217572}"/>
                </a:ext>
              </a:extLst>
            </p:cNvPr>
            <p:cNvSpPr/>
            <p:nvPr/>
          </p:nvSpPr>
          <p:spPr>
            <a:xfrm>
              <a:off x="13491893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915E8A7F-FEC3-39DA-190B-F91E9C1336E5}"/>
                </a:ext>
              </a:extLst>
            </p:cNvPr>
            <p:cNvSpPr/>
            <p:nvPr/>
          </p:nvSpPr>
          <p:spPr>
            <a:xfrm>
              <a:off x="13634768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71C1F6F4-77F8-7753-7A16-70B2012299A6}"/>
                </a:ext>
              </a:extLst>
            </p:cNvPr>
            <p:cNvSpPr/>
            <p:nvPr/>
          </p:nvSpPr>
          <p:spPr>
            <a:xfrm>
              <a:off x="13777643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152D3DD5-1BD1-DE2A-5F65-F07AC23FF06B}"/>
                </a:ext>
              </a:extLst>
            </p:cNvPr>
            <p:cNvSpPr/>
            <p:nvPr/>
          </p:nvSpPr>
          <p:spPr>
            <a:xfrm>
              <a:off x="13920518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6F957DBE-D895-CA16-72B1-AA007C85081A}"/>
                </a:ext>
              </a:extLst>
            </p:cNvPr>
            <p:cNvSpPr/>
            <p:nvPr/>
          </p:nvSpPr>
          <p:spPr>
            <a:xfrm>
              <a:off x="14063393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514A97B6-087D-6D26-D102-CB7E9145054E}"/>
                </a:ext>
              </a:extLst>
            </p:cNvPr>
            <p:cNvSpPr/>
            <p:nvPr/>
          </p:nvSpPr>
          <p:spPr>
            <a:xfrm>
              <a:off x="14206268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3526DD10-20CE-A6EA-2BCD-6D657F1A01C5}"/>
                </a:ext>
              </a:extLst>
            </p:cNvPr>
            <p:cNvSpPr/>
            <p:nvPr/>
          </p:nvSpPr>
          <p:spPr>
            <a:xfrm>
              <a:off x="14349143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9CBC8993-0CB1-630A-91F9-29E7ED9BB3D7}"/>
                </a:ext>
              </a:extLst>
            </p:cNvPr>
            <p:cNvSpPr/>
            <p:nvPr/>
          </p:nvSpPr>
          <p:spPr>
            <a:xfrm>
              <a:off x="14492018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F4C3DE00-5853-1F44-9E9F-40E42243E6A4}"/>
                </a:ext>
              </a:extLst>
            </p:cNvPr>
            <p:cNvSpPr/>
            <p:nvPr/>
          </p:nvSpPr>
          <p:spPr>
            <a:xfrm>
              <a:off x="14634893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281B9205-6A83-3BCE-850A-3491F8D7ACFA}"/>
                </a:ext>
              </a:extLst>
            </p:cNvPr>
            <p:cNvSpPr/>
            <p:nvPr/>
          </p:nvSpPr>
          <p:spPr>
            <a:xfrm>
              <a:off x="14777768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CBFA3F39-22DB-6185-E011-2D4FCA9DB869}"/>
                </a:ext>
              </a:extLst>
            </p:cNvPr>
            <p:cNvSpPr/>
            <p:nvPr/>
          </p:nvSpPr>
          <p:spPr>
            <a:xfrm>
              <a:off x="14920643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9FA35DD6-9333-8A3F-0C04-D2FD8C614779}"/>
                </a:ext>
              </a:extLst>
            </p:cNvPr>
            <p:cNvSpPr/>
            <p:nvPr/>
          </p:nvSpPr>
          <p:spPr>
            <a:xfrm>
              <a:off x="15063518" y="475095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ABC9DDA7-A27F-B965-938E-D679F902C59C}"/>
                </a:ext>
              </a:extLst>
            </p:cNvPr>
            <p:cNvSpPr/>
            <p:nvPr/>
          </p:nvSpPr>
          <p:spPr>
            <a:xfrm>
              <a:off x="13491893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B4E1FDE7-EECD-4856-C6BA-E8D1A6045C11}"/>
                </a:ext>
              </a:extLst>
            </p:cNvPr>
            <p:cNvSpPr/>
            <p:nvPr/>
          </p:nvSpPr>
          <p:spPr>
            <a:xfrm>
              <a:off x="13634768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ABDC1F6C-9B57-44D3-9FA9-82069A17CFE4}"/>
                </a:ext>
              </a:extLst>
            </p:cNvPr>
            <p:cNvSpPr/>
            <p:nvPr/>
          </p:nvSpPr>
          <p:spPr>
            <a:xfrm>
              <a:off x="13777643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74EF7D18-C60E-907C-85D6-4601A6450F99}"/>
                </a:ext>
              </a:extLst>
            </p:cNvPr>
            <p:cNvSpPr/>
            <p:nvPr/>
          </p:nvSpPr>
          <p:spPr>
            <a:xfrm>
              <a:off x="13920518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5292E23B-B3F7-57D2-6AD9-26E590A51C11}"/>
                </a:ext>
              </a:extLst>
            </p:cNvPr>
            <p:cNvSpPr/>
            <p:nvPr/>
          </p:nvSpPr>
          <p:spPr>
            <a:xfrm>
              <a:off x="14063393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4354E021-6A85-315E-3860-49BAAB6ABEE7}"/>
                </a:ext>
              </a:extLst>
            </p:cNvPr>
            <p:cNvSpPr/>
            <p:nvPr/>
          </p:nvSpPr>
          <p:spPr>
            <a:xfrm>
              <a:off x="14206268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8A645112-5045-0A54-360A-161524821C4C}"/>
                </a:ext>
              </a:extLst>
            </p:cNvPr>
            <p:cNvSpPr/>
            <p:nvPr/>
          </p:nvSpPr>
          <p:spPr>
            <a:xfrm>
              <a:off x="14349143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C594827C-A282-440A-DB2F-DD9AE953F967}"/>
                </a:ext>
              </a:extLst>
            </p:cNvPr>
            <p:cNvSpPr/>
            <p:nvPr/>
          </p:nvSpPr>
          <p:spPr>
            <a:xfrm>
              <a:off x="14492018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76088AC5-2661-BBC0-F09E-C68244CB7644}"/>
                </a:ext>
              </a:extLst>
            </p:cNvPr>
            <p:cNvSpPr/>
            <p:nvPr/>
          </p:nvSpPr>
          <p:spPr>
            <a:xfrm>
              <a:off x="14634893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1D9F3900-2FD6-35F5-A0A6-4C70E4074EFD}"/>
                </a:ext>
              </a:extLst>
            </p:cNvPr>
            <p:cNvSpPr/>
            <p:nvPr/>
          </p:nvSpPr>
          <p:spPr>
            <a:xfrm>
              <a:off x="14777768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C1BAEF52-5F29-FC75-4508-620081B609F0}"/>
                </a:ext>
              </a:extLst>
            </p:cNvPr>
            <p:cNvSpPr/>
            <p:nvPr/>
          </p:nvSpPr>
          <p:spPr>
            <a:xfrm>
              <a:off x="14920643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0B549A83-43E7-05E3-8B1F-B9F4160D1BCA}"/>
                </a:ext>
              </a:extLst>
            </p:cNvPr>
            <p:cNvSpPr/>
            <p:nvPr/>
          </p:nvSpPr>
          <p:spPr>
            <a:xfrm>
              <a:off x="15063518" y="489382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01F625B9-CF61-8F34-3A8C-A5E3AB3511E4}"/>
                </a:ext>
              </a:extLst>
            </p:cNvPr>
            <p:cNvSpPr/>
            <p:nvPr/>
          </p:nvSpPr>
          <p:spPr>
            <a:xfrm>
              <a:off x="13491893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0B1456CA-16EF-072D-FB5E-FA11DE8B309D}"/>
                </a:ext>
              </a:extLst>
            </p:cNvPr>
            <p:cNvSpPr/>
            <p:nvPr/>
          </p:nvSpPr>
          <p:spPr>
            <a:xfrm>
              <a:off x="13634768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C8930DB1-2F0E-CA6C-7BFB-3B31A83D4192}"/>
                </a:ext>
              </a:extLst>
            </p:cNvPr>
            <p:cNvSpPr/>
            <p:nvPr/>
          </p:nvSpPr>
          <p:spPr>
            <a:xfrm>
              <a:off x="13777643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E9E4EE09-04D4-FCE3-B389-5F08568A3994}"/>
                </a:ext>
              </a:extLst>
            </p:cNvPr>
            <p:cNvSpPr/>
            <p:nvPr/>
          </p:nvSpPr>
          <p:spPr>
            <a:xfrm>
              <a:off x="13920518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F7189980-C6A3-02AB-15C6-D9259BEC7CDC}"/>
                </a:ext>
              </a:extLst>
            </p:cNvPr>
            <p:cNvSpPr/>
            <p:nvPr/>
          </p:nvSpPr>
          <p:spPr>
            <a:xfrm>
              <a:off x="14063393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5FA8CE1A-D37E-54DF-4E2F-560FCD39171D}"/>
                </a:ext>
              </a:extLst>
            </p:cNvPr>
            <p:cNvSpPr/>
            <p:nvPr/>
          </p:nvSpPr>
          <p:spPr>
            <a:xfrm>
              <a:off x="14206268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1D576BBF-6948-E679-CEED-084A17401B5E}"/>
                </a:ext>
              </a:extLst>
            </p:cNvPr>
            <p:cNvSpPr/>
            <p:nvPr/>
          </p:nvSpPr>
          <p:spPr>
            <a:xfrm>
              <a:off x="14349143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C69F387F-D621-8874-4B70-9F70E5DFAEC6}"/>
                </a:ext>
              </a:extLst>
            </p:cNvPr>
            <p:cNvSpPr/>
            <p:nvPr/>
          </p:nvSpPr>
          <p:spPr>
            <a:xfrm>
              <a:off x="14492018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1C12E5BE-CD5E-FDCE-E2BA-F5432676140E}"/>
                </a:ext>
              </a:extLst>
            </p:cNvPr>
            <p:cNvSpPr/>
            <p:nvPr/>
          </p:nvSpPr>
          <p:spPr>
            <a:xfrm>
              <a:off x="14634893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0FAAC8FD-0C9C-76D3-7D4F-076D48D7C1FB}"/>
                </a:ext>
              </a:extLst>
            </p:cNvPr>
            <p:cNvSpPr/>
            <p:nvPr/>
          </p:nvSpPr>
          <p:spPr>
            <a:xfrm>
              <a:off x="14777768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03CB2534-9C5F-83BD-5D5A-743F359067B4}"/>
                </a:ext>
              </a:extLst>
            </p:cNvPr>
            <p:cNvSpPr/>
            <p:nvPr/>
          </p:nvSpPr>
          <p:spPr>
            <a:xfrm>
              <a:off x="14920643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CF3D033-3606-FEAD-48FA-967EBEC51EBA}"/>
                </a:ext>
              </a:extLst>
            </p:cNvPr>
            <p:cNvSpPr/>
            <p:nvPr/>
          </p:nvSpPr>
          <p:spPr>
            <a:xfrm>
              <a:off x="15063518" y="5036703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0 h 47625"/>
                <a:gd name="connsiteX2" fmla="*/ 47625 w 47625"/>
                <a:gd name="connsiteY2" fmla="*/ 47625 h 47625"/>
                <a:gd name="connsiteX3" fmla="*/ 0 w 47625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0"/>
                  </a:lnTo>
                  <a:lnTo>
                    <a:pt x="47625" y="47625"/>
                  </a:lnTo>
                  <a:lnTo>
                    <a:pt x="0" y="47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861"/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9093C819-C380-C220-3DAC-5E548E34498E}"/>
              </a:ext>
            </a:extLst>
          </p:cNvPr>
          <p:cNvSpPr/>
          <p:nvPr/>
        </p:nvSpPr>
        <p:spPr>
          <a:xfrm>
            <a:off x="4002424" y="3369720"/>
            <a:ext cx="2038093" cy="151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61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41B4030-568D-AF6D-AC19-8F744E826D6A}"/>
              </a:ext>
            </a:extLst>
          </p:cNvPr>
          <p:cNvSpPr/>
          <p:nvPr/>
        </p:nvSpPr>
        <p:spPr>
          <a:xfrm>
            <a:off x="0" y="5181198"/>
            <a:ext cx="6868178" cy="2413363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61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D0520AC-F752-1D25-2A66-FA62AD726D1D}"/>
              </a:ext>
            </a:extLst>
          </p:cNvPr>
          <p:cNvSpPr/>
          <p:nvPr/>
        </p:nvSpPr>
        <p:spPr>
          <a:xfrm rot="16200000">
            <a:off x="145352" y="2382316"/>
            <a:ext cx="1754325" cy="1612571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61" dirty="0"/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A463FA56-94EF-7DB1-1FD7-1444BB91CCBD}"/>
              </a:ext>
            </a:extLst>
          </p:cNvPr>
          <p:cNvSpPr txBox="1"/>
          <p:nvPr/>
        </p:nvSpPr>
        <p:spPr>
          <a:xfrm>
            <a:off x="336012" y="2299061"/>
            <a:ext cx="1886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SAVE </a:t>
            </a:r>
          </a:p>
          <a:p>
            <a:r>
              <a:rPr lang="fr-FR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THE </a:t>
            </a:r>
          </a:p>
          <a:p>
            <a:r>
              <a:rPr lang="fr-FR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DATE</a:t>
            </a:r>
          </a:p>
        </p:txBody>
      </p:sp>
      <p:pic>
        <p:nvPicPr>
          <p:cNvPr id="158" name="Graphique 157" descr="Calendrier à feuilles avec un remplissage uni">
            <a:extLst>
              <a:ext uri="{FF2B5EF4-FFF2-40B4-BE49-F238E27FC236}">
                <a16:creationId xmlns:a16="http://schemas.microsoft.com/office/drawing/2014/main" id="{2C5500A5-0DCC-1EBF-88FE-620A6F3ECE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1574" y="2001961"/>
            <a:ext cx="3547017" cy="3547017"/>
          </a:xfrm>
          <a:prstGeom prst="rect">
            <a:avLst/>
          </a:prstGeom>
          <a:effectLst/>
        </p:spPr>
      </p:pic>
      <p:sp>
        <p:nvSpPr>
          <p:cNvPr id="159" name="ZoneTexte 158">
            <a:extLst>
              <a:ext uri="{FF2B5EF4-FFF2-40B4-BE49-F238E27FC236}">
                <a16:creationId xmlns:a16="http://schemas.microsoft.com/office/drawing/2014/main" id="{B6616872-C127-E51E-F40C-E97ECBAE6240}"/>
              </a:ext>
            </a:extLst>
          </p:cNvPr>
          <p:cNvSpPr txBox="1"/>
          <p:nvPr/>
        </p:nvSpPr>
        <p:spPr>
          <a:xfrm>
            <a:off x="3984194" y="3505200"/>
            <a:ext cx="20511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rgbClr val="FF5050"/>
                </a:solidFill>
                <a:latin typeface="Century Gothic" panose="020B0502020202020204" pitchFamily="34" charset="0"/>
              </a:rPr>
              <a:t>18</a:t>
            </a:r>
            <a:endParaRPr lang="fr-FR" sz="3600" b="1" dirty="0">
              <a:solidFill>
                <a:srgbClr val="FF5050"/>
              </a:solidFill>
              <a:latin typeface="Century Gothic" panose="020B0502020202020204" pitchFamily="34" charset="0"/>
            </a:endParaRPr>
          </a:p>
          <a:p>
            <a:endParaRPr lang="fr-FR" sz="3200" dirty="0">
              <a:solidFill>
                <a:srgbClr val="FF5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60" name="Graphique 159" descr="Calendrier à feuilles contour">
            <a:extLst>
              <a:ext uri="{FF2B5EF4-FFF2-40B4-BE49-F238E27FC236}">
                <a16:creationId xmlns:a16="http://schemas.microsoft.com/office/drawing/2014/main" id="{D83EF3E8-36AE-DA07-B275-CE90658E4E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54811" y="2112456"/>
            <a:ext cx="3068396" cy="3326028"/>
          </a:xfrm>
          <a:prstGeom prst="rect">
            <a:avLst/>
          </a:prstGeom>
        </p:spPr>
      </p:pic>
      <p:sp>
        <p:nvSpPr>
          <p:cNvPr id="161" name="ZoneTexte 160">
            <a:extLst>
              <a:ext uri="{FF2B5EF4-FFF2-40B4-BE49-F238E27FC236}">
                <a16:creationId xmlns:a16="http://schemas.microsoft.com/office/drawing/2014/main" id="{C2C6F3E8-0007-D88B-8F84-581F0EA70533}"/>
              </a:ext>
            </a:extLst>
          </p:cNvPr>
          <p:cNvSpPr txBox="1"/>
          <p:nvPr/>
        </p:nvSpPr>
        <p:spPr>
          <a:xfrm>
            <a:off x="3962400" y="4002070"/>
            <a:ext cx="2286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JUIN</a:t>
            </a:r>
          </a:p>
          <a:p>
            <a:r>
              <a:rPr lang="fr-FR" sz="2200" dirty="0">
                <a:solidFill>
                  <a:srgbClr val="595959"/>
                </a:solidFill>
                <a:latin typeface="Century Gothic" panose="020B0502020202020204" pitchFamily="34" charset="0"/>
              </a:rPr>
              <a:t>9h30 - 12h30</a:t>
            </a:r>
          </a:p>
          <a:p>
            <a:endParaRPr lang="fr-FR" sz="2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3" name="object 6">
            <a:extLst>
              <a:ext uri="{FF2B5EF4-FFF2-40B4-BE49-F238E27FC236}">
                <a16:creationId xmlns:a16="http://schemas.microsoft.com/office/drawing/2014/main" id="{220CD382-D46C-F750-51E4-4552DAB596BD}"/>
              </a:ext>
            </a:extLst>
          </p:cNvPr>
          <p:cNvSpPr txBox="1"/>
          <p:nvPr/>
        </p:nvSpPr>
        <p:spPr>
          <a:xfrm>
            <a:off x="-360644" y="5408049"/>
            <a:ext cx="7599644" cy="2536456"/>
          </a:xfrm>
          <a:prstGeom prst="rect">
            <a:avLst/>
          </a:prstGeom>
        </p:spPr>
        <p:txBody>
          <a:bodyPr vert="horz" wrap="square" lIns="0" tIns="65079" rIns="0" bIns="0" rtlCol="0">
            <a:spAutoFit/>
          </a:bodyPr>
          <a:lstStyle/>
          <a:p>
            <a:pPr marL="824590" marR="847301" indent="-874" algn="ctr">
              <a:lnSpc>
                <a:spcPct val="111400"/>
              </a:lnSpc>
              <a:spcBef>
                <a:spcPts val="512"/>
              </a:spcBef>
            </a:pPr>
            <a:r>
              <a:rPr lang="fr-F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Leviers de décarbonation : cas pratiques et retours d’expérience  </a:t>
            </a:r>
          </a:p>
          <a:p>
            <a:pPr marL="824590" marR="847301" indent="-874" algn="ctr">
              <a:lnSpc>
                <a:spcPct val="111400"/>
              </a:lnSpc>
              <a:spcBef>
                <a:spcPts val="512"/>
              </a:spcBef>
            </a:pPr>
            <a:endParaRPr lang="fr-FR" sz="3600" b="1" dirty="0">
              <a:solidFill>
                <a:srgbClr val="FFFFFF"/>
              </a:solidFill>
              <a:latin typeface="Century Gothic" panose="020B0502020202020204" pitchFamily="34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2021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5a56cd-93e0-422b-91bf-ebf8b9b2504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633DA436152A40A6D3969AE4F2515C" ma:contentTypeVersion="11" ma:contentTypeDescription="Crée un document." ma:contentTypeScope="" ma:versionID="28c529c8648a174a7a00457d98de4299">
  <xsd:schema xmlns:xsd="http://www.w3.org/2001/XMLSchema" xmlns:xs="http://www.w3.org/2001/XMLSchema" xmlns:p="http://schemas.microsoft.com/office/2006/metadata/properties" xmlns:ns2="2e5a56cd-93e0-422b-91bf-ebf8b9b25048" xmlns:ns3="3244a65d-08d0-40cc-990f-165e05c60f49" targetNamespace="http://schemas.microsoft.com/office/2006/metadata/properties" ma:root="true" ma:fieldsID="f252af66b5c8c4b17d543e1165b410c4" ns2:_="" ns3:_="">
    <xsd:import namespace="2e5a56cd-93e0-422b-91bf-ebf8b9b25048"/>
    <xsd:import namespace="3244a65d-08d0-40cc-990f-165e05c60f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5a56cd-93e0-422b-91bf-ebf8b9b250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fd32a620-ee61-41a4-a063-7041d9fb16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4a65d-08d0-40cc-990f-165e05c60f4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069246-B6B8-4EC2-9B09-B446ADD10C65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3244a65d-08d0-40cc-990f-165e05c60f49"/>
    <ds:schemaRef ds:uri="2e5a56cd-93e0-422b-91bf-ebf8b9b2504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53896FE-9395-4D91-B302-98E4CF6E22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3D0263-1C6D-4CAC-94DD-90A0E39D73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5a56cd-93e0-422b-91bf-ebf8b9b25048"/>
    <ds:schemaRef ds:uri="3244a65d-08d0-40cc-990f-165e05c60f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2358</TotalTime>
  <Words>391</Words>
  <Application>Microsoft Office PowerPoint</Application>
  <PresentationFormat>Format A4 (210 x 297 mm)</PresentationFormat>
  <Paragraphs>61</Paragraphs>
  <Slides>3</Slides>
  <Notes>3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Calibri</vt:lpstr>
      <vt:lpstr>Century Gothic</vt:lpstr>
      <vt:lpstr>Tahoma</vt:lpstr>
      <vt:lpstr>Wingdings</vt:lpstr>
      <vt:lpstr>Office Theme</vt:lpstr>
      <vt:lpstr>Présentation PowerPoint</vt:lpstr>
      <vt:lpstr>PROGRAMME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 ROGER</dc:creator>
  <cp:lastModifiedBy>Aurélie ROGER</cp:lastModifiedBy>
  <cp:revision>54</cp:revision>
  <dcterms:created xsi:type="dcterms:W3CDTF">2024-06-19T10:52:26Z</dcterms:created>
  <dcterms:modified xsi:type="dcterms:W3CDTF">2026-09-15T14:03:02Z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2024-06-17T00:00:00Z</vt:filetime>
  </property>
  <property fmtid="{D5CDD505-2E9C-101B-9397-08002B2CF9AE}" pid="3" name="Creator">
    <vt:lpwstr>Acrobat PDFMaker 24 pour PowerPoint</vt:lpwstr>
  </property>
  <property fmtid="{D5CDD505-2E9C-101B-9397-08002B2CF9AE}" pid="4" name="LastSaved">
    <vt:filetime>2024-06-19T00:00:00Z</vt:filetime>
  </property>
  <property fmtid="{D5CDD505-2E9C-101B-9397-08002B2CF9AE}" pid="5" name="ContentTypeId">
    <vt:lpwstr>0x0101009D633DA436152A40A6D3969AE4F2515C</vt:lpwstr>
  </property>
  <property fmtid="{D5CDD505-2E9C-101B-9397-08002B2CF9AE}" pid="6" name="MediaServiceImageTags">
    <vt:lpwstr/>
  </property>
</Properties>
</file>